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3849" autoAdjust="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7AF12-268D-8096-9290-1CB740057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91A18E-0E59-5F42-78E9-02923F5A2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857DC0-E4EA-B4F7-A2EE-60758A72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F904-6E85-4911-85EB-E8326E8D2FDB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6C0F8F-44B1-4D96-C18B-7F465E452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C43924-49B2-25E8-3AC1-24FBA402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C693-915A-4E1F-B929-3D02245411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2347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47092C-6AA5-39A3-0A4A-B6C2E8A62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484D2D2-B659-05E3-2B1B-CEF444A68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834406-D7D3-0041-9238-6EBE917DA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F904-6E85-4911-85EB-E8326E8D2FDB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B553B3-D5EB-17D2-F7F6-97C17404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210C06-356C-BA7C-735B-6B874E60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C693-915A-4E1F-B929-3D02245411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747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968601-1025-D16A-AD53-603D7354E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711A881-E4DD-0CBF-BDE3-38478A5EC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CB666-9CF0-9B03-7135-1C0384E15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F904-6E85-4911-85EB-E8326E8D2FDB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C03229-6E20-A027-F2C7-9D5F8C8C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5C5545-BFB7-0CF0-15C5-ACB51599A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C693-915A-4E1F-B929-3D02245411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85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3C46EF-CFA3-530C-0EBC-1087EC18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C2805F-C9B3-D39D-E84D-3BFE9053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BEA2E7-ADCF-6E4D-FCB0-0EF3FD58D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F904-6E85-4911-85EB-E8326E8D2FDB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7FF6D7-1F38-B557-1961-B084517C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56148A-04CE-0A76-4DE6-85D301CB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C693-915A-4E1F-B929-3D02245411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7450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DC7AE-511F-5F46-9EEE-123941B95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88FF31-3069-CF55-1453-98D4A4255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8CF721-C1E3-CE23-242B-A63575F0D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F904-6E85-4911-85EB-E8326E8D2FDB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0E4FDE-681D-7410-CDE7-4D8E128C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4219E7-8D91-A4F7-D8A0-220B80905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C693-915A-4E1F-B929-3D02245411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5993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1680CF-578B-6F92-B75B-7ABB9804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1E4E97-0EED-A271-42DB-01D8021B7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0633C13-0E8E-C556-5F18-24421E0A0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B923FA-5143-D1D0-E5C2-4DF2E14C0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F904-6E85-4911-85EB-E8326E8D2FDB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1FB8704-5D89-3499-2B52-E61038700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01D778-191C-44B8-3824-4F4F76A78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C693-915A-4E1F-B929-3D02245411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6867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AF625-0CC9-C4AD-B704-B0B556C7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D5201F-F33D-6CB0-020F-0BE5D737A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F6D3D23-3635-498C-4559-BE61C4ACF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C7D37D3-6B9B-2824-BCE6-4045DBF26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C1F02C1-641D-6551-33FB-9FE8E08352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D688C1-25AB-1C98-DAE1-25D50531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F904-6E85-4911-85EB-E8326E8D2FDB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CCDF169-5C1F-4BEB-A04D-315B37C2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5E3E837-0AA9-9400-7A9C-4F621220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C693-915A-4E1F-B929-3D02245411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462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B476EB-FB15-D523-398E-825AF09D7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946B66B-5A63-E6ED-8C4F-1BAF3B188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F904-6E85-4911-85EB-E8326E8D2FDB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2BA91BF-ADC5-9221-088B-5049C02D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81FCD89-3591-129C-893E-BFC8F91E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C693-915A-4E1F-B929-3D02245411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134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C98AE9A-C2DB-B6E3-49C0-87F94A2B2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F904-6E85-4911-85EB-E8326E8D2FDB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03244EF-E396-E3E0-E05C-6F3A3F82F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D1635B-C720-C63F-866B-2B64A1C38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C693-915A-4E1F-B929-3D02245411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509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B005B-9E96-2665-2551-647E3687B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D441E5-FED4-C5A3-2F9F-46036E5A4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667C74A-E380-AEBB-75D9-F00718A38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0C48F9F-0DD1-5F43-AB0C-04871DF55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F904-6E85-4911-85EB-E8326E8D2FDB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CAA0B6-F2F8-458C-41E5-CF81C948C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9C0E0BB-5444-BDDB-0231-D2325386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C693-915A-4E1F-B929-3D02245411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4382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C6E9F-FE0B-2E4A-4A1C-3ECD1043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C361754-9CAD-C8DD-E946-899040CEF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509C81-C096-4D69-8542-CF5631581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46ADDFE-F735-3859-723F-BAC779C89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CF904-6E85-4911-85EB-E8326E8D2FDB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D9F7B1-86D6-B1E6-27B1-3DF50319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9D0F61-5473-1181-4D86-EA4A7ACB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EC693-915A-4E1F-B929-3D02245411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8784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4B36BB9-98D6-869E-B090-6146522C3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BB65C3-BB94-2EF8-20CB-47555A4F8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7BD930-748F-03B8-3BB0-7D24D884B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CF904-6E85-4911-85EB-E8326E8D2FDB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7CF3D6-F045-0AED-3617-14DCB084B9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EE4210-39F2-916A-24E5-F5AFD1D21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EC693-915A-4E1F-B929-3D02245411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4888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1E91DAF-9675-0E70-D48F-64743050D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C5A64E6-92BE-73A7-D591-A9DB5D705B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8000">
                <a:schemeClr val="bg1">
                  <a:lumMod val="50000"/>
                  <a:alpha val="65000"/>
                </a:schemeClr>
              </a:gs>
              <a:gs pos="75000">
                <a:schemeClr val="tx1">
                  <a:alpha val="81000"/>
                  <a:lumMod val="89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46A9E6B-C334-D42F-61DE-EEC273BC3D7A}"/>
              </a:ext>
            </a:extLst>
          </p:cNvPr>
          <p:cNvSpPr txBox="1"/>
          <p:nvPr/>
        </p:nvSpPr>
        <p:spPr>
          <a:xfrm>
            <a:off x="1343024" y="2413337"/>
            <a:ext cx="5133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spc="300" dirty="0">
                <a:solidFill>
                  <a:schemeClr val="bg1"/>
                </a:solidFill>
              </a:rPr>
              <a:t>GLOSSÁRIO</a:t>
            </a:r>
            <a:endParaRPr lang="pt-BR" spc="300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DFBD31E-2C49-016A-5F48-3AD305736658}"/>
              </a:ext>
            </a:extLst>
          </p:cNvPr>
          <p:cNvSpPr txBox="1"/>
          <p:nvPr/>
        </p:nvSpPr>
        <p:spPr>
          <a:xfrm>
            <a:off x="1809545" y="3271838"/>
            <a:ext cx="420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FFFF00"/>
                </a:solidFill>
              </a:rPr>
              <a:t>TERMOS TÉCNICOS</a:t>
            </a:r>
            <a:endParaRPr lang="pt-BR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08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C5EBF4CF-3671-15E9-7DC6-A126D226FCBF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0520B79-7C91-823C-F62E-88CB1A145777}"/>
              </a:ext>
            </a:extLst>
          </p:cNvPr>
          <p:cNvSpPr txBox="1"/>
          <p:nvPr/>
        </p:nvSpPr>
        <p:spPr>
          <a:xfrm>
            <a:off x="2089547" y="414338"/>
            <a:ext cx="7640240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Intranet – é a rede interna de computadores de uma empresa, semelhante com a internet, mas é de uso exclusivo de uma determinada organização. Por isso, somente a empresa podem acessá-la, isso facilita a comunicação permitindo que os funcionários troquem informações.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AECDC4-F7A3-A0C0-5747-A4EF627D1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4133" r="2933" b="4977"/>
          <a:stretch/>
        </p:blipFill>
        <p:spPr bwMode="auto">
          <a:xfrm>
            <a:off x="3165072" y="3158657"/>
            <a:ext cx="5547520" cy="34528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09004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9D33B924-4300-846E-7C59-040F25B3D7F1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D3A576F-14D3-D7FA-6A3F-54EC4D348364}"/>
              </a:ext>
            </a:extLst>
          </p:cNvPr>
          <p:cNvSpPr txBox="1"/>
          <p:nvPr/>
        </p:nvSpPr>
        <p:spPr>
          <a:xfrm>
            <a:off x="2075854" y="414338"/>
            <a:ext cx="9368433" cy="2201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Java – é uma linguagem de programação interpretada orientada a objetos. Diferente das linguagens de programação convencionais, que são compiladas para código nativo, é compilada para um bytecode (código de um programa escrito na linguagem Java) que é executado por uma máquina virtual.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1B5968-CF2A-55C9-6711-BCBED8FC0A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" b="3234"/>
          <a:stretch/>
        </p:blipFill>
        <p:spPr bwMode="auto">
          <a:xfrm>
            <a:off x="3239239" y="2771774"/>
            <a:ext cx="5713522" cy="38290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91887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E86C7178-0DCD-09D0-3D6D-045AC9D2B583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A76873-1588-B7AD-03A9-749FEC9910B3}"/>
              </a:ext>
            </a:extLst>
          </p:cNvPr>
          <p:cNvSpPr txBox="1"/>
          <p:nvPr/>
        </p:nvSpPr>
        <p:spPr>
          <a:xfrm>
            <a:off x="2032398" y="414338"/>
            <a:ext cx="7683102" cy="1773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Kernel (núcleo) – Ele controla todas as principais funções do hardware, seja este um smartphone, um laptop, um servidor ou qualquer outro tipo de computador.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1127A1-A036-A837-E99A-5036782DA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37" y="2000250"/>
            <a:ext cx="3895726" cy="46352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5420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DF3C86D7-C37A-EE5B-97DC-FB8C97CC8E5E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6B6F5BA-A150-1C1E-A1BB-4356033D1D94}"/>
              </a:ext>
            </a:extLst>
          </p:cNvPr>
          <p:cNvSpPr txBox="1"/>
          <p:nvPr/>
        </p:nvSpPr>
        <p:spPr>
          <a:xfrm>
            <a:off x="2003822" y="414338"/>
            <a:ext cx="9383316" cy="2201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Linux – é um sistema operacional open source e gratuito, disponibilizado sob a Licença Publica Geral (GPL) GNU. Qualquer pessoa pode executar, estudar, modificar e redistribuir o código-fonte, ou até mesmo vender cópias do código modificado, desde que faça isso sob a mesma licença.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37CDC3-91C8-D53E-0381-42880F7101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3" t="23592" r="21833" b="21126"/>
          <a:stretch/>
        </p:blipFill>
        <p:spPr bwMode="auto">
          <a:xfrm>
            <a:off x="2545843" y="2795587"/>
            <a:ext cx="7100313" cy="34194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07412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EBBB4002-9566-C9AD-D36A-05CC820F59C1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43E9E1-9CCA-9AD0-A3A7-C0F42C674530}"/>
              </a:ext>
            </a:extLst>
          </p:cNvPr>
          <p:cNvSpPr txBox="1"/>
          <p:nvPr/>
        </p:nvSpPr>
        <p:spPr>
          <a:xfrm>
            <a:off x="2132411" y="534481"/>
            <a:ext cx="6640114" cy="1345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MySQL – é um 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SGBD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(sistema de gestão de banco de dados) utiliza a linguagem SQL como interface.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6BB012-7DD5-5960-8043-A362AB78DE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1" t="17567" r="15498" b="12955"/>
          <a:stretch/>
        </p:blipFill>
        <p:spPr bwMode="auto">
          <a:xfrm>
            <a:off x="3200816" y="2141953"/>
            <a:ext cx="5790368" cy="38873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56551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93922E65-A921-4F41-0749-2725349FC969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E10AD5-E0C6-16CA-F738-97FF632CC8A2}"/>
              </a:ext>
            </a:extLst>
          </p:cNvPr>
          <p:cNvSpPr txBox="1"/>
          <p:nvPr/>
        </p:nvSpPr>
        <p:spPr>
          <a:xfrm>
            <a:off x="2018110" y="414338"/>
            <a:ext cx="7711678" cy="1773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NTFS (New Technology File System) – é o sistema de arquivos padrão do Windows. Foi criado pela Microsoft para resolver as limitações do FAT32, até então o sistema mais utilizado.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96354F2-4F8D-2B1D-DC73-4AF6424DB8ED}"/>
              </a:ext>
            </a:extLst>
          </p:cNvPr>
          <p:cNvGrpSpPr/>
          <p:nvPr/>
        </p:nvGrpSpPr>
        <p:grpSpPr>
          <a:xfrm>
            <a:off x="1603849" y="2690810"/>
            <a:ext cx="8984303" cy="2609851"/>
            <a:chOff x="0" y="0"/>
            <a:chExt cx="5869305" cy="1704975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B04B8200-917B-CCF4-2774-2FB231CAE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236" b="52155"/>
            <a:stretch/>
          </p:blipFill>
          <p:spPr bwMode="auto">
            <a:xfrm>
              <a:off x="0" y="0"/>
              <a:ext cx="2917825" cy="170497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06C1D70E-3E43-E5A5-DA6D-3BC1A1B61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360" r="50236"/>
            <a:stretch/>
          </p:blipFill>
          <p:spPr bwMode="auto">
            <a:xfrm>
              <a:off x="2952750" y="0"/>
              <a:ext cx="2916555" cy="169672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89738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A212D658-C01B-1EC4-2743-AD745778F3F8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0D05E4E-89A1-9BD3-C8D5-104D07618D53}"/>
              </a:ext>
            </a:extLst>
          </p:cNvPr>
          <p:cNvSpPr txBox="1"/>
          <p:nvPr/>
        </p:nvSpPr>
        <p:spPr>
          <a:xfrm>
            <a:off x="2046684" y="534481"/>
            <a:ext cx="6997303" cy="1345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Oracle – é um 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SGBD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escrito em linguagem C e disponível em diversas plataformas materiais.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FE4C20-32B4-86BE-495D-38F3A1B75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7369" r="5250" b="20526"/>
          <a:stretch/>
        </p:blipFill>
        <p:spPr bwMode="auto">
          <a:xfrm>
            <a:off x="2067975" y="2581275"/>
            <a:ext cx="8056051" cy="26479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9378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D040D915-6774-31AD-7605-6FD3C60A80E5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1F8F738-D6F4-3BEB-A8EA-78DFF7324540}"/>
              </a:ext>
            </a:extLst>
          </p:cNvPr>
          <p:cNvSpPr txBox="1"/>
          <p:nvPr/>
        </p:nvSpPr>
        <p:spPr>
          <a:xfrm>
            <a:off x="1957390" y="414338"/>
            <a:ext cx="9511904" cy="1773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PDF (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portable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document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format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– significa formato de documento portátil, criado pela Adobe system para representar documentos de maneira independente do aplicativo, hardware, e sistema operacional usados para cria-los.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0A0109-D502-0C8A-FD2F-855D1CE321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1" t="11280" r="18243" b="10880"/>
          <a:stretch/>
        </p:blipFill>
        <p:spPr bwMode="auto">
          <a:xfrm>
            <a:off x="3586229" y="2886392"/>
            <a:ext cx="5019542" cy="31286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04632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04FA45CB-00FA-9CD4-FA0D-65403F100293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284750E-9544-819A-BAD5-F0BF3D4A9A8A}"/>
              </a:ext>
            </a:extLst>
          </p:cNvPr>
          <p:cNvSpPr txBox="1"/>
          <p:nvPr/>
        </p:nvSpPr>
        <p:spPr>
          <a:xfrm>
            <a:off x="2032398" y="414338"/>
            <a:ext cx="7197328" cy="1345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Query – é o processo de extração de dados de um banco de dados e sua apresentação em uma forma adequada ao uso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970232-97C9-69BA-7102-FD02FFF31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503" y="2392996"/>
            <a:ext cx="6714995" cy="38792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7832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E8F32B3A-38CC-7E46-FED1-3476A7E4C080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21E4AF-5DE9-1579-409C-C9FF9E0E2056}"/>
              </a:ext>
            </a:extLst>
          </p:cNvPr>
          <p:cNvSpPr txBox="1"/>
          <p:nvPr/>
        </p:nvSpPr>
        <p:spPr>
          <a:xfrm>
            <a:off x="2003822" y="414338"/>
            <a:ext cx="9040415" cy="1773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RAM (Random Access 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Memory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– memoria de acesso aleatório é um espaço temporário de informações do sistema operacional e de aplicativos em uso que serão armazenados nela para assim CPU processar.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A03A98-422C-5AE5-508C-10904E2B7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701" y="2414540"/>
            <a:ext cx="6294599" cy="4196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484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C89B1D05-7754-486C-1E89-C8534C71C9AF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41278DB-A66B-966C-AD95-F35431CB569F}"/>
              </a:ext>
            </a:extLst>
          </p:cNvPr>
          <p:cNvSpPr txBox="1"/>
          <p:nvPr/>
        </p:nvSpPr>
        <p:spPr>
          <a:xfrm>
            <a:off x="2036869" y="414338"/>
            <a:ext cx="8546903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ASCII (American Standard 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Code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for 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Information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Interchange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– é usada pela maior parte da indústria de computadores para troca de informações, a tabela ASCII baseada no alfabeto romano e sua função e padronizar a forma que os computadores representam letras, números, acentos etc.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5AFFA2C-3875-9102-1977-E01F886800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" t="6220" r="1675" b="2636"/>
          <a:stretch/>
        </p:blipFill>
        <p:spPr bwMode="auto">
          <a:xfrm>
            <a:off x="3381375" y="3254172"/>
            <a:ext cx="5429251" cy="31214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0356229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AC40599E-637C-2F99-D722-48BFDA9E5DC7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AE8F03C-0630-F540-21B2-E750F24AB6D2}"/>
              </a:ext>
            </a:extLst>
          </p:cNvPr>
          <p:cNvSpPr txBox="1"/>
          <p:nvPr/>
        </p:nvSpPr>
        <p:spPr>
          <a:xfrm>
            <a:off x="2018110" y="414338"/>
            <a:ext cx="8683228" cy="1345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SQL (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structured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query 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– linguagem de consulta estruturada, é a linguagem de pesquisa declarativa padrão para banco de dados relacional.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F90333-0BEE-65DD-7476-EDC444D6B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8174" r="5178" b="4852"/>
          <a:stretch/>
        </p:blipFill>
        <p:spPr bwMode="auto">
          <a:xfrm>
            <a:off x="3141187" y="1945788"/>
            <a:ext cx="5909627" cy="42595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26000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F463D134-E02B-E03B-B0A6-2AA31F8D77B3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01898C3-40A9-E02F-3BB0-AF8D27606E2D}"/>
              </a:ext>
            </a:extLst>
          </p:cNvPr>
          <p:cNvSpPr txBox="1"/>
          <p:nvPr/>
        </p:nvSpPr>
        <p:spPr>
          <a:xfrm>
            <a:off x="2018110" y="521989"/>
            <a:ext cx="9211865" cy="1773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T.I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(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Information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Technology) – refere a uma série de soluções e atividades tecnológicas, que envolvem banco de dados, hardware, software e redes (domésticas ou empresarial), usadas para lidar com as informações.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FAC743-5CE7-4619-630A-176A51DCC9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r="12615"/>
          <a:stretch/>
        </p:blipFill>
        <p:spPr bwMode="auto">
          <a:xfrm>
            <a:off x="2898619" y="2586931"/>
            <a:ext cx="6394762" cy="39506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46672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563A831A-5221-70D5-40A5-780BD799FD84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993212-6336-A1F8-D3F6-6E59F1A56EA3}"/>
              </a:ext>
            </a:extLst>
          </p:cNvPr>
          <p:cNvSpPr txBox="1"/>
          <p:nvPr/>
        </p:nvSpPr>
        <p:spPr>
          <a:xfrm>
            <a:off x="2032398" y="414338"/>
            <a:ext cx="9597628" cy="2201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UX (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User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Experience) – o profissional de UX busca entender o que qualifica ou prejudica a relação do usuário com o produto e serviço em questão. Ele faz isso mentalmente, colocando-se na posição de usuário, mas também estudando o comportamento de pessoas com pesquisas, entrevistas e testes de uso.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1CC05E-631A-247C-B86D-2FDECCC4B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0" t="5869" r="51891" b="6494"/>
          <a:stretch/>
        </p:blipFill>
        <p:spPr bwMode="auto">
          <a:xfrm>
            <a:off x="4172802" y="2616223"/>
            <a:ext cx="3846396" cy="40846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33160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D301037C-A1C5-0A87-85F3-104F9B37B4BB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D041700-656C-DE03-407D-FA6B4A4C1E3B}"/>
              </a:ext>
            </a:extLst>
          </p:cNvPr>
          <p:cNvSpPr txBox="1"/>
          <p:nvPr/>
        </p:nvSpPr>
        <p:spPr>
          <a:xfrm>
            <a:off x="2018109" y="534481"/>
            <a:ext cx="9326165" cy="1345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VM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(virtual 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machine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- consiste em um software de ambiente computacional, que executa programas como um computador real, também chamado de processo de virtualização.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478CFB-B72B-0553-E640-5DC4C26CF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" t="12702" r="8745" b="12995"/>
          <a:stretch/>
        </p:blipFill>
        <p:spPr bwMode="auto">
          <a:xfrm>
            <a:off x="1980955" y="2303145"/>
            <a:ext cx="8230089" cy="4020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349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A7E093A1-508D-2AA8-F96F-0F9FDC6AF784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8B4904E-12B6-13A5-3613-4A3509C0AFAA}"/>
              </a:ext>
            </a:extLst>
          </p:cNvPr>
          <p:cNvSpPr txBox="1"/>
          <p:nvPr/>
        </p:nvSpPr>
        <p:spPr>
          <a:xfrm>
            <a:off x="2191935" y="543714"/>
            <a:ext cx="6093618" cy="1345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WWW (world 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wide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web) - é a sigla que denomina a rede mundial de computadores ligados em rede.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E7E3523-A088-39B0-DBEB-BB795BDDC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9" r="18146"/>
          <a:stretch/>
        </p:blipFill>
        <p:spPr bwMode="auto">
          <a:xfrm>
            <a:off x="3372384" y="2222815"/>
            <a:ext cx="5447233" cy="41922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57813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FDD008E1-EC48-9205-C16A-16C639DBBACD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8AE051F-6E6A-D746-4C96-8BF5685B8482}"/>
              </a:ext>
            </a:extLst>
          </p:cNvPr>
          <p:cNvSpPr txBox="1"/>
          <p:nvPr/>
        </p:nvSpPr>
        <p:spPr>
          <a:xfrm>
            <a:off x="2046685" y="414338"/>
            <a:ext cx="9145190" cy="3058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 XML (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extensible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markup 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- é uma linguagem de marcação capaz de descrever diversos tipos de dados. e sua principal finalidade é facilitar o compartilhamento de informações através da internet. Uma das características fundamentais do XML é possibilitar a criação de uma infraestrutura única para diversas linguagens, facilitando a definição de linguagens desconhecidas.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F55976-1132-A39C-41CB-51E94A7FF1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934" y="3504860"/>
            <a:ext cx="6118133" cy="30581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53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E79F527A-46D7-3CC2-9560-8D2E8397285A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59F6CFC-4EDE-AFB0-3325-511AE5399D2A}"/>
              </a:ext>
            </a:extLst>
          </p:cNvPr>
          <p:cNvSpPr txBox="1"/>
          <p:nvPr/>
        </p:nvSpPr>
        <p:spPr>
          <a:xfrm>
            <a:off x="2060973" y="625473"/>
            <a:ext cx="7540228" cy="917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Yottabyte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– e uma das unidades de medida em byte, tendo 1.024 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zettabytes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no padrão binário.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7D3388-F9AA-380D-F62C-E12BAE2B4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700" y="1866581"/>
            <a:ext cx="8464600" cy="41198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0097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70CBF8C2-28F5-2CC1-6226-E4149A438F38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A5631E8-705F-E1D4-D15F-2EF16F9F48C0}"/>
              </a:ext>
            </a:extLst>
          </p:cNvPr>
          <p:cNvSpPr txBox="1"/>
          <p:nvPr/>
        </p:nvSpPr>
        <p:spPr>
          <a:xfrm>
            <a:off x="2032397" y="414338"/>
            <a:ext cx="7897415" cy="1773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Zip - é um formato de arquivo amplamente utilizado que é usado para compactar um ou mais arquivos juntos em um único local, reduzindo o tamanho geral e facilitando o transporte dos arquivos.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E2F586-DB64-7064-DD01-8C09CC108B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29806" r="58677" b="31672"/>
          <a:stretch/>
        </p:blipFill>
        <p:spPr bwMode="auto">
          <a:xfrm>
            <a:off x="4695825" y="2556558"/>
            <a:ext cx="2800351" cy="33615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66602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E30E5CF2-B861-53C3-2C17-E3C8C13B7B1A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4544A6-E445-4FF4-3AC7-FCCCB0BE52DC}"/>
              </a:ext>
            </a:extLst>
          </p:cNvPr>
          <p:cNvSpPr txBox="1"/>
          <p:nvPr/>
        </p:nvSpPr>
        <p:spPr>
          <a:xfrm>
            <a:off x="2057402" y="442915"/>
            <a:ext cx="8358186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Big Data – São grandes conjuntos de dados que precisam ser processados e armazenados, e usado por empresas de diferentes áreas quando o assunto é gerenciamento de dados, de maneira geral, o Big Data se refere à análise e ao processamento de muitos dados complexos e tomadas de decisões empresariais.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24E758-92FE-27B9-F8BD-AD5635C40B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6" t="12660" r="3088" b="12002"/>
          <a:stretch/>
        </p:blipFill>
        <p:spPr bwMode="auto">
          <a:xfrm>
            <a:off x="3032956" y="3314700"/>
            <a:ext cx="6126089" cy="33432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68947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A790E4B6-A67E-5580-49F8-B370A352F993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75F0C91-4B76-B6C8-2ADE-41E1408A249D}"/>
              </a:ext>
            </a:extLst>
          </p:cNvPr>
          <p:cNvSpPr txBox="1"/>
          <p:nvPr/>
        </p:nvSpPr>
        <p:spPr>
          <a:xfrm>
            <a:off x="2320520" y="499495"/>
            <a:ext cx="7352118" cy="2201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Clock Rate – Utilizado para determinar a velocidade de um processamento de um computador em Hertz (Hz). Basicamente, ele define a quantidade de ciclos que o componente consegue realizar a todo segundo.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7FA15FD-1436-4BF6-F8B8-D7D51B559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r="4304" b="18171"/>
          <a:stretch/>
        </p:blipFill>
        <p:spPr bwMode="auto">
          <a:xfrm>
            <a:off x="3190764" y="3322022"/>
            <a:ext cx="5611629" cy="303648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68558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CA25F9CF-49B2-4E0D-5145-5DD044BAAF09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6298CE3-C1E5-6F6F-B707-581FCC5BE117}"/>
              </a:ext>
            </a:extLst>
          </p:cNvPr>
          <p:cNvSpPr txBox="1"/>
          <p:nvPr/>
        </p:nvSpPr>
        <p:spPr>
          <a:xfrm>
            <a:off x="2206943" y="414338"/>
            <a:ext cx="8694420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Dashboards – Painéis visuais que centralizam informações importantes para os negócios, permitem entender o cenário em tempo real e tomar decisões baseadas em informações reais e que estão ocorrendo agora, ou monitoradas minuto por minuto, ótima escolha para bastante dados assim ficando mais visual ao cliente.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D6057C-9C7F-1BAD-7550-A466B0D1D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" t="22679" r="1953" b="3235"/>
          <a:stretch/>
        </p:blipFill>
        <p:spPr bwMode="auto">
          <a:xfrm>
            <a:off x="2360046" y="3286128"/>
            <a:ext cx="7471908" cy="32289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6221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03B1FAFC-BAB7-426B-47A2-EAA31D9C0C88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2A1FB9-960B-2A87-8AF7-174F126C198D}"/>
              </a:ext>
            </a:extLst>
          </p:cNvPr>
          <p:cNvSpPr txBox="1"/>
          <p:nvPr/>
        </p:nvSpPr>
        <p:spPr>
          <a:xfrm>
            <a:off x="2175867" y="414338"/>
            <a:ext cx="7840265" cy="2201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Ethernet – É um protocolo de conexão para redes locais (LAN) com base no envio de pacotes, a principal função da ethernet é realizar a conexão entre dispositivos em uma mesma rede através de fios, com os chamados cabos ethernet.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FAEA72-40EC-FCE5-D642-ECC64E2329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532" y="2822597"/>
            <a:ext cx="6270937" cy="35274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4774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728DC93D-D3D4-B555-F63C-C407B7DB2853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580457-4011-1C56-EC37-0755DB012773}"/>
              </a:ext>
            </a:extLst>
          </p:cNvPr>
          <p:cNvSpPr txBox="1"/>
          <p:nvPr/>
        </p:nvSpPr>
        <p:spPr>
          <a:xfrm>
            <a:off x="2189559" y="414338"/>
            <a:ext cx="6883003" cy="2201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FAT32 (File 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Allocation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Table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– é um sistema de arquivos introduzido em 1996 e utilizado por padrão em versões antigas do Windows, como 95, 98, e mais utilizada para arquivos maiores de 4 GB.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B4839A-9E4E-6C17-1E3D-8E39E5A1BF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 r="58119" b="4330"/>
          <a:stretch/>
        </p:blipFill>
        <p:spPr bwMode="auto">
          <a:xfrm>
            <a:off x="5075004" y="2180028"/>
            <a:ext cx="2784944" cy="43839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9124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1BD2D602-379E-0690-A2A0-1CFFC0B52C16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E1D018-C132-60E6-3AA0-4DB66BF9C829}"/>
              </a:ext>
            </a:extLst>
          </p:cNvPr>
          <p:cNvSpPr txBox="1"/>
          <p:nvPr/>
        </p:nvSpPr>
        <p:spPr>
          <a:xfrm>
            <a:off x="2246712" y="557218"/>
            <a:ext cx="6911578" cy="1345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Gigabyte – Unidade de medida de informações, equivalente a 1024 megabytes, seu símbolo é GB.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596B851-2A1C-FF3D-8906-B1CC21A574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62" y="2180843"/>
            <a:ext cx="7063677" cy="41199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9271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F7A5BE0E-03DB-5814-5F6C-08760E279897}"/>
              </a:ext>
            </a:extLst>
          </p:cNvPr>
          <p:cNvSpPr/>
          <p:nvPr/>
        </p:nvSpPr>
        <p:spPr>
          <a:xfrm>
            <a:off x="300038" y="414338"/>
            <a:ext cx="1585912" cy="15859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  <a:endParaRPr lang="pt-BR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8055238-C33F-6861-9186-C5D61EC8A95E}"/>
              </a:ext>
            </a:extLst>
          </p:cNvPr>
          <p:cNvSpPr txBox="1"/>
          <p:nvPr/>
        </p:nvSpPr>
        <p:spPr>
          <a:xfrm>
            <a:off x="2089547" y="414338"/>
            <a:ext cx="7297340" cy="1773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HTML (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hyper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text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markup </a:t>
            </a:r>
            <a:r>
              <a:rPr lang="pt-BR" sz="2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language</a:t>
            </a:r>
            <a:r>
              <a:rPr lang="pt-BR" sz="2600" kern="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– é uma linguagem de marcação mais popular na internet, ela está em todo site web que você acessa exemplo youtube, google, facebook.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BF462E-D375-AABA-CAAC-D0C0255E84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" r="5187" b="2569"/>
          <a:stretch/>
        </p:blipFill>
        <p:spPr bwMode="auto">
          <a:xfrm>
            <a:off x="2897868" y="2425263"/>
            <a:ext cx="6396264" cy="39040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61557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984</Words>
  <Application>Microsoft Office PowerPoint</Application>
  <PresentationFormat>Widescreen</PresentationFormat>
  <Paragraphs>54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Aharoni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Fonseca</dc:creator>
  <cp:lastModifiedBy>Guilherme Fonseca</cp:lastModifiedBy>
  <cp:revision>5</cp:revision>
  <dcterms:created xsi:type="dcterms:W3CDTF">2023-10-28T17:53:23Z</dcterms:created>
  <dcterms:modified xsi:type="dcterms:W3CDTF">2023-11-01T20:10:39Z</dcterms:modified>
</cp:coreProperties>
</file>